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BCF-845D-4E3E-B3D9-DF88117CB09F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FE71-CA10-4005-939F-E29A25A82F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BCF-845D-4E3E-B3D9-DF88117CB09F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FE71-CA10-4005-939F-E29A25A82F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BCF-845D-4E3E-B3D9-DF88117CB09F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FE71-CA10-4005-939F-E29A25A82F00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BCF-845D-4E3E-B3D9-DF88117CB09F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FE71-CA10-4005-939F-E29A25A82F00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BCF-845D-4E3E-B3D9-DF88117CB09F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FE71-CA10-4005-939F-E29A25A82F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BCF-845D-4E3E-B3D9-DF88117CB09F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FE71-CA10-4005-939F-E29A25A82F0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BCF-845D-4E3E-B3D9-DF88117CB09F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FE71-CA10-4005-939F-E29A25A82F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BCF-845D-4E3E-B3D9-DF88117CB09F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FE71-CA10-4005-939F-E29A25A82F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BCF-845D-4E3E-B3D9-DF88117CB09F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FE71-CA10-4005-939F-E29A25A82F0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BCF-845D-4E3E-B3D9-DF88117CB09F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FE71-CA10-4005-939F-E29A25A82F00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BCF-845D-4E3E-B3D9-DF88117CB09F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FE71-CA10-4005-939F-E29A25A82F00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954BCF-845D-4E3E-B3D9-DF88117CB09F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1DFE71-CA10-4005-939F-E29A25A82F00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k\Desktop\iho logo\çaybaşı logosiyah.f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196905" cy="519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4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62937"/>
            <a:ext cx="7993417" cy="5995063"/>
          </a:xfrm>
        </p:spPr>
      </p:pic>
    </p:spTree>
    <p:extLst>
      <p:ext uri="{BB962C8B-B14F-4D97-AF65-F5344CB8AC3E}">
        <p14:creationId xmlns:p14="http://schemas.microsoft.com/office/powerpoint/2010/main" val="349451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028384" cy="6021288"/>
          </a:xfrm>
        </p:spPr>
      </p:pic>
    </p:spTree>
    <p:extLst>
      <p:ext uri="{BB962C8B-B14F-4D97-AF65-F5344CB8AC3E}">
        <p14:creationId xmlns:p14="http://schemas.microsoft.com/office/powerpoint/2010/main" val="274017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1137"/>
            <a:ext cx="8425465" cy="6319099"/>
          </a:xfrm>
        </p:spPr>
      </p:pic>
    </p:spTree>
    <p:extLst>
      <p:ext uri="{BB962C8B-B14F-4D97-AF65-F5344CB8AC3E}">
        <p14:creationId xmlns:p14="http://schemas.microsoft.com/office/powerpoint/2010/main" val="377063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891411" cy="5001419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445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644341" cy="5733256"/>
          </a:xfrm>
        </p:spPr>
      </p:pic>
    </p:spTree>
    <p:extLst>
      <p:ext uri="{BB962C8B-B14F-4D97-AF65-F5344CB8AC3E}">
        <p14:creationId xmlns:p14="http://schemas.microsoft.com/office/powerpoint/2010/main" val="337263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123326" cy="4569371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37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4" y="1844824"/>
            <a:ext cx="8567781" cy="4819377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970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8954170" cy="4477085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159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6" y="1628800"/>
            <a:ext cx="8850710" cy="4425355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135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849401" cy="5887051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87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71871"/>
            <a:ext cx="8604448" cy="4831599"/>
          </a:xfrm>
          <a:prstGeom prst="rect">
            <a:avLst/>
          </a:prstGeom>
        </p:spPr>
      </p:pic>
      <p:sp>
        <p:nvSpPr>
          <p:cNvPr id="5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065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0" y="1556792"/>
            <a:ext cx="8984415" cy="5062508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92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7" y="1412776"/>
            <a:ext cx="8878167" cy="5323433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777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788998"/>
            <a:ext cx="8460432" cy="6039626"/>
          </a:xfrm>
        </p:spPr>
      </p:pic>
    </p:spTree>
    <p:extLst>
      <p:ext uri="{BB962C8B-B14F-4D97-AF65-F5344CB8AC3E}">
        <p14:creationId xmlns:p14="http://schemas.microsoft.com/office/powerpoint/2010/main" val="312835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" y="1340768"/>
            <a:ext cx="8936309" cy="5035401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90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841993" cy="5881495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02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553961" cy="5665471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843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808516" cy="4963393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47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7816466" cy="5803727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59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808516" cy="4963393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75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6516"/>
            <a:ext cx="8346049" cy="6259537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946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3866"/>
            <a:ext cx="8802556" cy="4951438"/>
          </a:xfrm>
          <a:prstGeom prst="rect">
            <a:avLst/>
          </a:prstGeom>
        </p:spPr>
      </p:pic>
      <p:sp>
        <p:nvSpPr>
          <p:cNvPr id="6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tr-TR" dirty="0" smtClean="0"/>
              <a:t>Okulumuzda kareler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703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695795" cy="4891385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42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553961" cy="5665471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303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697977" cy="5773483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155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6" y="1484784"/>
            <a:ext cx="8637984" cy="5179417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81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664638" cy="5700575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44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058017" cy="6043513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Öğretmenlerimiz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334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454444" cy="4747369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298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137433" cy="6103075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11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" y="548680"/>
            <a:ext cx="8976911" cy="6115521"/>
          </a:xfrm>
        </p:spPr>
      </p:pic>
    </p:spTree>
    <p:extLst>
      <p:ext uri="{BB962C8B-B14F-4D97-AF65-F5344CB8AC3E}">
        <p14:creationId xmlns:p14="http://schemas.microsoft.com/office/powerpoint/2010/main" val="116976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678"/>
            <a:ext cx="8274041" cy="6205531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86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Okulumuzda kareler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556792"/>
            <a:ext cx="9180512" cy="50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9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4684"/>
            <a:ext cx="8202033" cy="6151525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759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" y="1484784"/>
            <a:ext cx="9403468" cy="5289451"/>
          </a:xfrm>
        </p:spPr>
      </p:pic>
      <p:sp>
        <p:nvSpPr>
          <p:cNvPr id="4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Okulumuzda kareler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933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70" y="1476569"/>
            <a:ext cx="9247682" cy="5192791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161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748464" cy="6561348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801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848872" cy="5837598"/>
          </a:xfrm>
        </p:spPr>
      </p:pic>
    </p:spTree>
    <p:extLst>
      <p:ext uri="{BB962C8B-B14F-4D97-AF65-F5344CB8AC3E}">
        <p14:creationId xmlns:p14="http://schemas.microsoft.com/office/powerpoint/2010/main" val="50549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4" y="875853"/>
            <a:ext cx="7532654" cy="5649491"/>
          </a:xfrm>
        </p:spPr>
      </p:pic>
    </p:spTree>
    <p:extLst>
      <p:ext uri="{BB962C8B-B14F-4D97-AF65-F5344CB8AC3E}">
        <p14:creationId xmlns:p14="http://schemas.microsoft.com/office/powerpoint/2010/main" val="410947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</TotalTime>
  <Words>7</Words>
  <Application>Microsoft Office PowerPoint</Application>
  <PresentationFormat>Ekran Gösterisi (4:3)</PresentationFormat>
  <Paragraphs>4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Dalga Biçimi</vt:lpstr>
      <vt:lpstr>PowerPoint Sunusu</vt:lpstr>
      <vt:lpstr>PowerPoint Sunusu</vt:lpstr>
      <vt:lpstr>Okulumuzda kareler</vt:lpstr>
      <vt:lpstr>Okulumuzda kareler</vt:lpstr>
      <vt:lpstr>Okulumuzda kareler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Öğretmenlerimiz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mk</dc:creator>
  <cp:lastModifiedBy>mk</cp:lastModifiedBy>
  <cp:revision>4</cp:revision>
  <dcterms:created xsi:type="dcterms:W3CDTF">2020-05-21T18:51:28Z</dcterms:created>
  <dcterms:modified xsi:type="dcterms:W3CDTF">2020-05-21T19:29:03Z</dcterms:modified>
</cp:coreProperties>
</file>